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7" r:id="rId5"/>
    <p:sldId id="283" r:id="rId6"/>
    <p:sldId id="289" r:id="rId7"/>
    <p:sldId id="297" r:id="rId8"/>
    <p:sldId id="299" r:id="rId9"/>
    <p:sldId id="325" r:id="rId10"/>
    <p:sldId id="331" r:id="rId11"/>
    <p:sldId id="336" r:id="rId12"/>
    <p:sldId id="342" r:id="rId13"/>
    <p:sldId id="347" r:id="rId14"/>
    <p:sldId id="371" r:id="rId15"/>
    <p:sldId id="375" r:id="rId16"/>
    <p:sldId id="377" r:id="rId17"/>
    <p:sldId id="379" r:id="rId18"/>
    <p:sldId id="395" r:id="rId19"/>
    <p:sldId id="398" r:id="rId20"/>
    <p:sldId id="402" r:id="rId21"/>
    <p:sldId id="404" r:id="rId22"/>
    <p:sldId id="410" r:id="rId23"/>
    <p:sldId id="418" r:id="rId24"/>
    <p:sldId id="428" r:id="rId25"/>
    <p:sldId id="431" r:id="rId26"/>
    <p:sldId id="432" r:id="rId27"/>
    <p:sldId id="433" r:id="rId28"/>
    <p:sldId id="439" r:id="rId29"/>
    <p:sldId id="440" r:id="rId30"/>
    <p:sldId id="441" r:id="rId31"/>
    <p:sldId id="446" r:id="rId32"/>
    <p:sldId id="449" r:id="rId33"/>
    <p:sldId id="450" r:id="rId34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09D2-36F9-8F9A-DC0C-E3D73498C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E13D2-5F3A-6399-21E5-019F78649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F0898-42E4-3A96-1A50-B5455AC6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64B56-D757-A7ED-A696-4E2C19FB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23E9E-B784-0B77-259B-6A471562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783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134C-9914-CD53-56E5-CB55395C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FD334-21C7-5F89-7501-345E3E61D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3CD96-9172-4E3F-3EBC-EC018DDE1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DB2C2-DC46-7111-821C-9DCAB62F9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816A1-F763-9364-0DC3-BD1F5045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9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B200D-1265-A031-F41E-DDEAE0C48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0B5E1-76AE-A2F5-40C9-13EC90FB3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F65B6-577B-331F-D99E-65B51A04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9064-6738-17A5-0BC4-A60A9B57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027C1-EB77-0CD6-A3C4-E71E7DFD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70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5D2C-CCFD-2FE4-F8B3-48BA5843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C2E9B-7DBB-22FF-CF56-A6FE3BC62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385BE-A741-A0C7-E1EA-DA5C45A5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9CFC-6C55-40BF-DE17-D79AE73E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B5799-6614-CDEF-7866-F963E0C9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71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C4ED-835E-56B6-A031-A6EC8CB5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35EA5-FC28-4228-FD4D-0666F3E8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D11C8-8C6F-452A-D68F-791838D8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8A6F3-3B7B-3367-5764-0EA264A8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7491F-D048-FEB9-64FB-A2763B2B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41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A7DA-1C8C-3305-B4C7-1EE5ECD24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7993E-C3FB-0119-C441-9E0EDBD91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7B846-369C-1D08-8311-1BFE6CA04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769E-6E79-F52A-551C-D634BE03F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B919B-3054-543F-1503-9BC4FB1A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1A01B-279C-5C5A-FCD7-ACC52556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61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7FD3-8D53-BDBF-D303-B98B788A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CF839-4664-A396-FD2C-757F3BE37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74FD1-DF76-B590-0CB3-966E1FCDD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53C6F-3BBA-79E6-DE73-12A584E8A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883872-1F18-FD84-E549-9265ED866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FA524-28B2-34B5-0E0F-6180DD2E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D8E24-AC2F-5EE6-0F3E-08EDEE792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E56A6-9359-F4EF-073D-6B13266A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70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B6E5-E9B8-4FB2-AAA4-37150D14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E20A0-D2E2-4105-4739-354A54061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51312-8114-10D3-0FEB-A907BCC3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B56E0-4755-E195-B3E1-8D551C43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4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231843-16C1-01D6-8583-6101807D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9154E-2C1C-AB52-583B-6D605729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B89E0-3278-B8DA-0B90-9961E6DC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324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76E6-5A23-E53B-2EF8-BCB138AA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E5E7-82B6-5B4C-A50D-1881E0C4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FB9D8-1C7F-77AE-847F-8169DAAE7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0A4ED-F1E3-98CE-95A3-3FC454BF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03ECD-4BDD-03B2-1961-628ABBCD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18E3C-039A-133A-7069-37DCA620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02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D561-EAE2-2284-B51F-9047DBAF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32442-FADA-F131-AFB0-0AAB87E0B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F4E7F-98A5-6C6B-C34A-69154D3FB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D36E-3FA8-A1C1-EC2C-FC76AAE3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E4430-CD42-B593-C696-6A07EDDF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B250C-D28E-1C28-3A3B-A427ABB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0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48B781-BD3E-41B1-7EF3-7904FBDE7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24F2E-6970-0F34-B742-D4C8CB53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72BC6-EABA-6741-935B-2D2ADF62A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BD755-4D03-4A78-ABCA-62B211F4796E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90A16-7F57-B0A8-1ED2-C51511F43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DB5FC-CF12-74E1-9C75-951F1FE91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876D4-7D64-40FC-8753-172492C51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494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32EC-7ED4-5BAB-AE26-C18F34CCE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AEB5A-FFA2-19CB-EAD9-3CBC4F92F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320277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558)">
            <a:extLst>
              <a:ext uri="{FF2B5EF4-FFF2-40B4-BE49-F238E27FC236}">
                <a16:creationId xmlns:a16="http://schemas.microsoft.com/office/drawing/2014/main" id="{B9079BE8-016B-D0F3-48BE-C5675B4DE9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1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563)">
            <a:extLst>
              <a:ext uri="{FF2B5EF4-FFF2-40B4-BE49-F238E27FC236}">
                <a16:creationId xmlns:a16="http://schemas.microsoft.com/office/drawing/2014/main" id="{D3D87B2A-5832-2EF5-F3F0-2EA227B9E4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569)">
            <a:extLst>
              <a:ext uri="{FF2B5EF4-FFF2-40B4-BE49-F238E27FC236}">
                <a16:creationId xmlns:a16="http://schemas.microsoft.com/office/drawing/2014/main" id="{8D92A9E8-8C30-968F-E0A3-992131577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2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574)">
            <a:extLst>
              <a:ext uri="{FF2B5EF4-FFF2-40B4-BE49-F238E27FC236}">
                <a16:creationId xmlns:a16="http://schemas.microsoft.com/office/drawing/2014/main" id="{D0E81505-FD72-B30C-20D0-BBA71F5272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72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598)">
            <a:extLst>
              <a:ext uri="{FF2B5EF4-FFF2-40B4-BE49-F238E27FC236}">
                <a16:creationId xmlns:a16="http://schemas.microsoft.com/office/drawing/2014/main" id="{AE5D4F5D-F1BE-01DF-8AAA-3EFC6B041B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3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02)">
            <a:extLst>
              <a:ext uri="{FF2B5EF4-FFF2-40B4-BE49-F238E27FC236}">
                <a16:creationId xmlns:a16="http://schemas.microsoft.com/office/drawing/2014/main" id="{8215105F-F5FE-7B59-F85D-14F07949FF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65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04)">
            <a:extLst>
              <a:ext uri="{FF2B5EF4-FFF2-40B4-BE49-F238E27FC236}">
                <a16:creationId xmlns:a16="http://schemas.microsoft.com/office/drawing/2014/main" id="{C889EEB7-8161-9A26-F51A-9D8D27C3C0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8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06)">
            <a:extLst>
              <a:ext uri="{FF2B5EF4-FFF2-40B4-BE49-F238E27FC236}">
                <a16:creationId xmlns:a16="http://schemas.microsoft.com/office/drawing/2014/main" id="{CB7D194A-2FFA-DAEF-E098-DB8CC654F4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3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22)">
            <a:extLst>
              <a:ext uri="{FF2B5EF4-FFF2-40B4-BE49-F238E27FC236}">
                <a16:creationId xmlns:a16="http://schemas.microsoft.com/office/drawing/2014/main" id="{6F63DA4F-3023-5A64-7190-929A6C4D23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4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25)">
            <a:extLst>
              <a:ext uri="{FF2B5EF4-FFF2-40B4-BE49-F238E27FC236}">
                <a16:creationId xmlns:a16="http://schemas.microsoft.com/office/drawing/2014/main" id="{ABDDCBAF-A03E-C44A-AC17-0C2B40B83B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4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88)">
            <a:extLst>
              <a:ext uri="{FF2B5EF4-FFF2-40B4-BE49-F238E27FC236}">
                <a16:creationId xmlns:a16="http://schemas.microsoft.com/office/drawing/2014/main" id="{3DDA1295-319B-3494-7056-A9FB345330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66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29)">
            <a:extLst>
              <a:ext uri="{FF2B5EF4-FFF2-40B4-BE49-F238E27FC236}">
                <a16:creationId xmlns:a16="http://schemas.microsoft.com/office/drawing/2014/main" id="{C88E2C6B-70DE-EA5A-E2FF-A7C0D6F8F5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3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31)">
            <a:extLst>
              <a:ext uri="{FF2B5EF4-FFF2-40B4-BE49-F238E27FC236}">
                <a16:creationId xmlns:a16="http://schemas.microsoft.com/office/drawing/2014/main" id="{4201A16B-B1BA-8856-C563-F3CF4DE9B1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37)">
            <a:extLst>
              <a:ext uri="{FF2B5EF4-FFF2-40B4-BE49-F238E27FC236}">
                <a16:creationId xmlns:a16="http://schemas.microsoft.com/office/drawing/2014/main" id="{2C465155-821D-188F-0C84-1EB1862F1D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6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45)">
            <a:extLst>
              <a:ext uri="{FF2B5EF4-FFF2-40B4-BE49-F238E27FC236}">
                <a16:creationId xmlns:a16="http://schemas.microsoft.com/office/drawing/2014/main" id="{037C5BF3-35CB-FD0A-00D1-0A3C36D4E4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9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55)">
            <a:extLst>
              <a:ext uri="{FF2B5EF4-FFF2-40B4-BE49-F238E27FC236}">
                <a16:creationId xmlns:a16="http://schemas.microsoft.com/office/drawing/2014/main" id="{3D61BF9D-270B-BF35-6133-1B90B32ED2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58)">
            <a:extLst>
              <a:ext uri="{FF2B5EF4-FFF2-40B4-BE49-F238E27FC236}">
                <a16:creationId xmlns:a16="http://schemas.microsoft.com/office/drawing/2014/main" id="{3AD962D1-0346-3766-7D28-1EC3BA7A23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1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59)">
            <a:extLst>
              <a:ext uri="{FF2B5EF4-FFF2-40B4-BE49-F238E27FC236}">
                <a16:creationId xmlns:a16="http://schemas.microsoft.com/office/drawing/2014/main" id="{FECFEDF3-B680-4B59-4717-86183067EC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60)">
            <a:extLst>
              <a:ext uri="{FF2B5EF4-FFF2-40B4-BE49-F238E27FC236}">
                <a16:creationId xmlns:a16="http://schemas.microsoft.com/office/drawing/2014/main" id="{6FCD95FB-6EE9-F27B-70A1-30E83F3DE2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82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66)">
            <a:extLst>
              <a:ext uri="{FF2B5EF4-FFF2-40B4-BE49-F238E27FC236}">
                <a16:creationId xmlns:a16="http://schemas.microsoft.com/office/drawing/2014/main" id="{0CD4C5D4-69D4-E566-B829-9FEFFE1B60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66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67)">
            <a:extLst>
              <a:ext uri="{FF2B5EF4-FFF2-40B4-BE49-F238E27FC236}">
                <a16:creationId xmlns:a16="http://schemas.microsoft.com/office/drawing/2014/main" id="{EB830C6D-F527-F37A-189A-222900494A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5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89)">
            <a:extLst>
              <a:ext uri="{FF2B5EF4-FFF2-40B4-BE49-F238E27FC236}">
                <a16:creationId xmlns:a16="http://schemas.microsoft.com/office/drawing/2014/main" id="{417E2D98-7042-C629-B6A2-F0FFF3A9BA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78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68)">
            <a:extLst>
              <a:ext uri="{FF2B5EF4-FFF2-40B4-BE49-F238E27FC236}">
                <a16:creationId xmlns:a16="http://schemas.microsoft.com/office/drawing/2014/main" id="{B803F023-09FA-ED74-90DC-6F89FEB675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6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73)">
            <a:extLst>
              <a:ext uri="{FF2B5EF4-FFF2-40B4-BE49-F238E27FC236}">
                <a16:creationId xmlns:a16="http://schemas.microsoft.com/office/drawing/2014/main" id="{36ECE023-9CD4-3BCA-D5AE-AEBF5069BE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4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76)">
            <a:extLst>
              <a:ext uri="{FF2B5EF4-FFF2-40B4-BE49-F238E27FC236}">
                <a16:creationId xmlns:a16="http://schemas.microsoft.com/office/drawing/2014/main" id="{E8B46644-1112-1D99-7DE9-BCC32ABDFE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77)">
            <a:extLst>
              <a:ext uri="{FF2B5EF4-FFF2-40B4-BE49-F238E27FC236}">
                <a16:creationId xmlns:a16="http://schemas.microsoft.com/office/drawing/2014/main" id="{627F7F91-BA24-3308-D292-0670965406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3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494)">
            <a:extLst>
              <a:ext uri="{FF2B5EF4-FFF2-40B4-BE49-F238E27FC236}">
                <a16:creationId xmlns:a16="http://schemas.microsoft.com/office/drawing/2014/main" id="{A4EFB602-0599-22CC-3E82-1FD0511C9D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5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510)">
            <a:extLst>
              <a:ext uri="{FF2B5EF4-FFF2-40B4-BE49-F238E27FC236}">
                <a16:creationId xmlns:a16="http://schemas.microsoft.com/office/drawing/2014/main" id="{3D6A074E-167F-67C3-FD4A-503147B25D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2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516)">
            <a:extLst>
              <a:ext uri="{FF2B5EF4-FFF2-40B4-BE49-F238E27FC236}">
                <a16:creationId xmlns:a16="http://schemas.microsoft.com/office/drawing/2014/main" id="{DBDF034E-E2BA-6EB3-1AC4-6426333315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81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524)">
            <a:extLst>
              <a:ext uri="{FF2B5EF4-FFF2-40B4-BE49-F238E27FC236}">
                <a16:creationId xmlns:a16="http://schemas.microsoft.com/office/drawing/2014/main" id="{44D49970-C5CC-AECF-D0B1-EC5E520966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2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526)">
            <a:extLst>
              <a:ext uri="{FF2B5EF4-FFF2-40B4-BE49-F238E27FC236}">
                <a16:creationId xmlns:a16="http://schemas.microsoft.com/office/drawing/2014/main" id="{43C11152-901B-979B-A1BB-C3C7D57A2E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5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552)">
            <a:extLst>
              <a:ext uri="{FF2B5EF4-FFF2-40B4-BE49-F238E27FC236}">
                <a16:creationId xmlns:a16="http://schemas.microsoft.com/office/drawing/2014/main" id="{43D31E5F-F6D1-606E-CDC8-EA0001D3FC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0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</Words>
  <Application>Microsoft Office PowerPoint</Application>
  <PresentationFormat>Widescreen</PresentationFormat>
  <Paragraphs>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4</cp:revision>
  <dcterms:created xsi:type="dcterms:W3CDTF">2022-09-19T01:31:01Z</dcterms:created>
  <dcterms:modified xsi:type="dcterms:W3CDTF">2022-09-20T00:54:20Z</dcterms:modified>
</cp:coreProperties>
</file>